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69" r:id="rId3"/>
    <p:sldId id="264" r:id="rId4"/>
    <p:sldId id="263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CA8"/>
    <a:srgbClr val="A78787"/>
    <a:srgbClr val="A43A3A"/>
    <a:srgbClr val="09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A807605-31EA-4B5B-98FD-47144D2813AB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15C2A31-39F8-433A-8A4F-9B3B820F3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59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1" y="1299410"/>
            <a:ext cx="12031579" cy="2261938"/>
          </a:xfrm>
        </p:spPr>
        <p:txBody>
          <a:bodyPr/>
          <a:lstStyle/>
          <a:p>
            <a:pPr algn="ctr"/>
            <a:r>
              <a:rPr lang="en-US" sz="7200" b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How to Add Furniture in a House Sketch Up</a:t>
            </a:r>
            <a:endParaRPr lang="en-US" sz="7200" b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0810" y="5697940"/>
            <a:ext cx="5430380" cy="5745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By: Ethan Hsu &amp; Diya Patel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01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A4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Furniture in a House Sketch Up</a:t>
            </a:r>
            <a:endParaRPr lang="en-US" b="1" dirty="0">
              <a:solidFill>
                <a:srgbClr val="A4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72" y="2753226"/>
            <a:ext cx="3073668" cy="1921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92" y="2753226"/>
            <a:ext cx="3045830" cy="190364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13372" y="5034509"/>
            <a:ext cx="2778488" cy="1491916"/>
          </a:xfrm>
          <a:prstGeom prst="wedgeRoundRectCallout">
            <a:avLst>
              <a:gd name="adj1" fmla="val -105418"/>
              <a:gd name="adj2" fmla="val -130510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Use the pointer tool to select a line that connect two sides together.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9079831" y="5010446"/>
            <a:ext cx="2593146" cy="1427747"/>
          </a:xfrm>
          <a:prstGeom prst="wedgeRoundRectCallout">
            <a:avLst>
              <a:gd name="adj1" fmla="val -119815"/>
              <a:gd name="adj2" fmla="val -116152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Use the eraser tool to erase the line that connects two  sides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91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A4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Furniture in a House Sketch Up</a:t>
            </a:r>
            <a:endParaRPr lang="en-US" b="1" dirty="0">
              <a:solidFill>
                <a:srgbClr val="A4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365129"/>
            <a:ext cx="2475376" cy="154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06" y="2365129"/>
            <a:ext cx="2481684" cy="155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766" y="2365129"/>
            <a:ext cx="2478505" cy="154906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39530" y="4203031"/>
            <a:ext cx="2590800" cy="1347537"/>
          </a:xfrm>
          <a:prstGeom prst="wedgeRoundRectCallout">
            <a:avLst>
              <a:gd name="adj1" fmla="val -29502"/>
              <a:gd name="adj2" fmla="val -156548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Go to Window and click on the tab that says “3D Warehouse”.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846706" y="4315326"/>
            <a:ext cx="2548705" cy="1379621"/>
          </a:xfrm>
          <a:prstGeom prst="wedgeRoundRectCallout">
            <a:avLst>
              <a:gd name="adj1" fmla="val -25868"/>
              <a:gd name="adj2" fmla="val -163081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When the 3D Warehouse screen pops up, search the item you want.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8606589" y="4098758"/>
            <a:ext cx="2542674" cy="1572126"/>
          </a:xfrm>
          <a:prstGeom prst="wedgeRoundRectCallout">
            <a:avLst>
              <a:gd name="adj1" fmla="val -25880"/>
              <a:gd name="adj2" fmla="val -121684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5. Select the item you want and click on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A4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Furniture in a House Sketch Up</a:t>
            </a:r>
            <a:endParaRPr lang="en-US" b="1" dirty="0">
              <a:solidFill>
                <a:srgbClr val="A4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8953" y="2369992"/>
            <a:ext cx="2473122" cy="1545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65" y="2369992"/>
            <a:ext cx="2481287" cy="1548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976" y="2367176"/>
            <a:ext cx="2476710" cy="154851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981273" y="4219074"/>
            <a:ext cx="2582779" cy="1532021"/>
          </a:xfrm>
          <a:prstGeom prst="wedgeRoundRectCallout">
            <a:avLst>
              <a:gd name="adj1" fmla="val 14571"/>
              <a:gd name="adj2" fmla="val -131741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 Once the chosen item comes up, click on the download button.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828953" y="4219074"/>
            <a:ext cx="2751222" cy="1515979"/>
          </a:xfrm>
          <a:prstGeom prst="wedgeRoundRectCallout">
            <a:avLst>
              <a:gd name="adj1" fmla="val -13836"/>
              <a:gd name="adj2" fmla="val -120569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7. When the pop up comes up, click yes to import it directly to your house.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8566976" y="4355432"/>
            <a:ext cx="2662498" cy="1483894"/>
          </a:xfrm>
          <a:prstGeom prst="wedgeRoundRectCallout">
            <a:avLst>
              <a:gd name="adj1" fmla="val -29570"/>
              <a:gd name="adj2" fmla="val -171013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8. Place the item where you want and use the scale tool to minimize or maximize the item.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8974"/>
            <a:ext cx="10964779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A4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Furniture in a House Sketch Up</a:t>
            </a:r>
            <a:endParaRPr lang="en-US" b="1" dirty="0">
              <a:solidFill>
                <a:srgbClr val="A4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076" y="2346955"/>
            <a:ext cx="2444708" cy="1530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995" y="2346955"/>
            <a:ext cx="2427879" cy="152721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716379" y="4146883"/>
            <a:ext cx="3224463" cy="1652337"/>
          </a:xfrm>
          <a:prstGeom prst="wedgeRoundRectCallout">
            <a:avLst>
              <a:gd name="adj1" fmla="val -11916"/>
              <a:gd name="adj2" fmla="val -126388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10. Once you have moved your piece of furniture, Rotate the item by clicking the red plus signs on the top of the item. 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65748" y="4122821"/>
            <a:ext cx="3240506" cy="1676400"/>
          </a:xfrm>
          <a:prstGeom prst="wedgeRoundRectCallout">
            <a:avLst>
              <a:gd name="adj1" fmla="val -15064"/>
              <a:gd name="adj2" fmla="val -104759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9. After you scaled your piece of furniture to your liking simply use the move tool to move it to a place of your liking.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857" y="2346955"/>
            <a:ext cx="2432269" cy="1526129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8783993" y="4122821"/>
            <a:ext cx="2694133" cy="1459832"/>
          </a:xfrm>
          <a:prstGeom prst="wedgeRoundRectCallout">
            <a:avLst>
              <a:gd name="adj1" fmla="val -11604"/>
              <a:gd name="adj2" fmla="val -124314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11. Repeat steps 3-10 to decorate your house to your liking.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6" y="725016"/>
            <a:ext cx="11654589" cy="7069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A4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Add Furniture in a House Sketch Up</a:t>
            </a:r>
            <a:endParaRPr lang="en-US" b="1" dirty="0">
              <a:solidFill>
                <a:srgbClr val="A43A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78" y="2413731"/>
            <a:ext cx="3280611" cy="2048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333" y="2414427"/>
            <a:ext cx="3276730" cy="20479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367613" y="4852736"/>
            <a:ext cx="2911720" cy="1652337"/>
          </a:xfrm>
          <a:prstGeom prst="wedgeRoundRectCallout">
            <a:avLst>
              <a:gd name="adj1" fmla="val -104026"/>
              <a:gd name="adj2" fmla="val -149151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12. Now redraw the erased lines in step 2 in order to rebuild your house exteriors.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8869619" y="4908883"/>
            <a:ext cx="2847474" cy="1540042"/>
          </a:xfrm>
          <a:prstGeom prst="wedgeRoundRectCallout">
            <a:avLst>
              <a:gd name="adj1" fmla="val -86749"/>
              <a:gd name="adj2" fmla="val -151562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13. Now re-color and you are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460</TotalTime>
  <Words>285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Century Gothic</vt:lpstr>
      <vt:lpstr>Times New Roman</vt:lpstr>
      <vt:lpstr>Wingdings 2</vt:lpstr>
      <vt:lpstr>Quotable</vt:lpstr>
      <vt:lpstr>How to Add Furniture in a House Sketch Up</vt:lpstr>
      <vt:lpstr>How to Add Furniture in a House Sketch Up</vt:lpstr>
      <vt:lpstr>How to Add Furniture in a House Sketch Up</vt:lpstr>
      <vt:lpstr>How to Add Furniture in a House Sketch Up</vt:lpstr>
      <vt:lpstr>How to Add Furniture in a House Sketch Up</vt:lpstr>
      <vt:lpstr>How to Add Furniture in a House Sketch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2</dc:title>
  <dc:creator>Diya patel</dc:creator>
  <cp:lastModifiedBy>Einstein</cp:lastModifiedBy>
  <cp:revision>63</cp:revision>
  <dcterms:created xsi:type="dcterms:W3CDTF">2018-02-07T15:53:28Z</dcterms:created>
  <dcterms:modified xsi:type="dcterms:W3CDTF">2018-02-28T16:58:47Z</dcterms:modified>
</cp:coreProperties>
</file>